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71" r:id="rId2"/>
    <p:sldId id="270" r:id="rId3"/>
    <p:sldId id="256" r:id="rId4"/>
    <p:sldId id="257" r:id="rId5"/>
    <p:sldId id="273" r:id="rId6"/>
    <p:sldId id="258" r:id="rId7"/>
    <p:sldId id="281" r:id="rId8"/>
    <p:sldId id="259" r:id="rId9"/>
    <p:sldId id="260" r:id="rId10"/>
    <p:sldId id="262" r:id="rId11"/>
    <p:sldId id="274" r:id="rId12"/>
    <p:sldId id="275" r:id="rId13"/>
    <p:sldId id="263" r:id="rId14"/>
    <p:sldId id="268" r:id="rId15"/>
    <p:sldId id="269" r:id="rId16"/>
    <p:sldId id="277" r:id="rId17"/>
    <p:sldId id="280" r:id="rId18"/>
    <p:sldId id="27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280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83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63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9067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42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429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27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1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52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95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0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9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51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00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10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13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4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066" y="5991442"/>
            <a:ext cx="8247290" cy="38988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МАДОУ № 2 « ЛУЧИКИ»</a:t>
            </a: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1844824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птицы и звери готовятся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зиме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336" y="1460737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336" y="2937052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367" y="5263029"/>
            <a:ext cx="1214414" cy="1123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86166" y="135729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тоже буду спать, как мишка,                                                                                                                Я поохотился за лето.                                                                                                                         Грибы искал, мышей ловил,                                                                                                           Устал я, выбился из сил.</a:t>
            </a:r>
            <a:b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4" descr="ezik_2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6000"/>
          </a:blip>
          <a:stretch>
            <a:fillRect/>
          </a:stretch>
        </p:blipFill>
        <p:spPr bwMode="auto">
          <a:xfrm>
            <a:off x="2345263" y="2420888"/>
            <a:ext cx="5467097" cy="4097539"/>
          </a:xfrm>
          <a:prstGeom prst="rect">
            <a:avLst/>
          </a:prstGeom>
          <a:noFill/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55679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2852936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65313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188640"/>
            <a:ext cx="6589200" cy="17163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Пора мне зайчику линять,                                                                                                                          Пора мне шубку поменять,                                                                                                                 Зимой быть серым не могу,                                                                                                               Меня заметят на снегу</a:t>
            </a:r>
          </a:p>
        </p:txBody>
      </p:sp>
      <p:pic>
        <p:nvPicPr>
          <p:cNvPr id="6" name="Содержимое 5" descr="1170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2095866"/>
            <a:ext cx="3528392" cy="2646294"/>
          </a:xfrm>
        </p:spPr>
      </p:pic>
      <p:pic>
        <p:nvPicPr>
          <p:cNvPr id="7" name="Содержимое 6" descr="zayac_sneg_pryzhok_zima_1680x1050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/>
          <a:srcRect l="8928" t="5714" r="12500"/>
          <a:stretch/>
        </p:blipFill>
        <p:spPr>
          <a:xfrm>
            <a:off x="5059781" y="2095866"/>
            <a:ext cx="3688683" cy="2646294"/>
          </a:xfrm>
        </p:spPr>
      </p:pic>
      <p:pic>
        <p:nvPicPr>
          <p:cNvPr id="8" name="Содержимое 3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45200" y="5388524"/>
            <a:ext cx="1214446" cy="112309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7594" y="5388524"/>
            <a:ext cx="1214446" cy="1123094"/>
          </a:xfrm>
          <a:prstGeom prst="rect">
            <a:avLst/>
          </a:prstGeom>
        </p:spPr>
      </p:pic>
      <p:pic>
        <p:nvPicPr>
          <p:cNvPr id="10" name="Содержимое 3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4005" y="5460309"/>
            <a:ext cx="1214446" cy="1123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ЛИСА и ВОЛК</a:t>
            </a:r>
          </a:p>
        </p:txBody>
      </p:sp>
      <p:pic>
        <p:nvPicPr>
          <p:cNvPr id="5" name="Содержимое 4" descr="f_4b1ac641916a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8812" y="2133600"/>
            <a:ext cx="4079875" cy="3778250"/>
          </a:xfrm>
        </p:spPr>
      </p:pic>
      <p:pic>
        <p:nvPicPr>
          <p:cNvPr id="6" name="Содержимое 3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5229200"/>
            <a:ext cx="1214446" cy="1123094"/>
          </a:xfrm>
          <a:prstGeom prst="rect">
            <a:avLst/>
          </a:prstGeom>
        </p:spPr>
      </p:pic>
      <p:pic>
        <p:nvPicPr>
          <p:cNvPr id="7" name="Содержимое 3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3429000"/>
            <a:ext cx="1214446" cy="1123094"/>
          </a:xfrm>
          <a:prstGeom prst="rect">
            <a:avLst/>
          </a:prstGeom>
        </p:spPr>
      </p:pic>
      <p:pic>
        <p:nvPicPr>
          <p:cNvPr id="8" name="Содержимое 3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1772816"/>
            <a:ext cx="1214446" cy="11230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</a:p>
        </p:txBody>
      </p:sp>
      <p:pic>
        <p:nvPicPr>
          <p:cNvPr id="14" name="Содержимое 13" descr="1375622394_photo-03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844824"/>
            <a:ext cx="4191000" cy="2615184"/>
          </a:xfrm>
        </p:spPr>
      </p:pic>
      <p:pic>
        <p:nvPicPr>
          <p:cNvPr id="15" name="Содержимое 14" descr="28643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4048" y="1988840"/>
            <a:ext cx="1706009" cy="2155371"/>
          </a:xfr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8304" y="5085184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5085184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19672" y="5085184"/>
            <a:ext cx="1214414" cy="1123064"/>
          </a:xfrm>
          <a:prstGeom prst="rect">
            <a:avLst/>
          </a:prstGeom>
        </p:spPr>
      </p:pic>
      <p:pic>
        <p:nvPicPr>
          <p:cNvPr id="16" name="Picture 6" descr="Image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1484784"/>
            <a:ext cx="1943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743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Печальными криками   прощаются  перелетные птицы  с  родиной.      будут  зимовать они в тёплых  странах.  Но  как  только  зазвенят  весной ручьи,  зазеленеет на   бугорках   травка,   все они  вернутся   домой  на   родину.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9" name="Содержимое 8" descr="Группа 9 &quot;Кораблик&quot;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915816" y="2132856"/>
            <a:ext cx="5472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77281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35699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4941168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7200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ПЕРЕЛЕТНЫЕ ПТИЦЫ</a:t>
            </a:r>
          </a:p>
        </p:txBody>
      </p:sp>
      <p:pic>
        <p:nvPicPr>
          <p:cNvPr id="9" name="Содержимое 8" descr="160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4412" t="10202" r="4412" b="5086"/>
          <a:stretch/>
        </p:blipFill>
        <p:spPr>
          <a:xfrm>
            <a:off x="3131840" y="850566"/>
            <a:ext cx="5402560" cy="5838250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9993" y="1264555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4782" y="2517123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9993" y="4917760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9993" y="3769691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ГЛУХАРЬ</a:t>
            </a:r>
          </a:p>
        </p:txBody>
      </p:sp>
      <p:pic>
        <p:nvPicPr>
          <p:cNvPr id="4" name="Содержимое 3" descr="20150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23728" y="1844824"/>
            <a:ext cx="5124450" cy="3312368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40352" y="422108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68344" y="1844824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4293096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2204864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ОСЕНЬ в городе</a:t>
            </a:r>
          </a:p>
        </p:txBody>
      </p:sp>
      <p:pic>
        <p:nvPicPr>
          <p:cNvPr id="4" name="Содержимое 3" descr="Галерея: Город глазами современных художников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84304" y="2133600"/>
            <a:ext cx="470889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70080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58112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40352" y="4149080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68344" y="1628800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</a:p>
        </p:txBody>
      </p:sp>
      <p:pic>
        <p:nvPicPr>
          <p:cNvPr id="4" name="Содержимое 3" descr="ptic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1772816"/>
            <a:ext cx="5328592" cy="3888432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9168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43711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24328" y="4077072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0312" y="1772816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0" r="3851" b="54409"/>
          <a:stretch/>
        </p:blipFill>
        <p:spPr bwMode="auto">
          <a:xfrm>
            <a:off x="312451" y="258"/>
            <a:ext cx="7466252" cy="630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35" t="59651" r="58980" b="28067"/>
          <a:stretch/>
        </p:blipFill>
        <p:spPr bwMode="auto">
          <a:xfrm>
            <a:off x="7787718" y="5445224"/>
            <a:ext cx="1248778" cy="1202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79" t="77651" r="58677" b="16151"/>
          <a:stretch/>
        </p:blipFill>
        <p:spPr bwMode="auto">
          <a:xfrm>
            <a:off x="7829836" y="4437112"/>
            <a:ext cx="1101261" cy="842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30" t="69959" r="24759" b="20817"/>
          <a:stretch/>
        </p:blipFill>
        <p:spPr bwMode="auto">
          <a:xfrm rot="18549313">
            <a:off x="7848221" y="1875341"/>
            <a:ext cx="1064489" cy="1292483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1" t="51973" r="23086" b="37062"/>
          <a:stretch/>
        </p:blipFill>
        <p:spPr bwMode="auto">
          <a:xfrm rot="18660138">
            <a:off x="7665984" y="289573"/>
            <a:ext cx="1510668" cy="1271134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15" t="54844" r="51138" b="39911"/>
          <a:stretch/>
        </p:blipFill>
        <p:spPr bwMode="auto">
          <a:xfrm rot="16200000">
            <a:off x="7895067" y="3235045"/>
            <a:ext cx="1058099" cy="1013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191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32657 0.6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996 L -0.39288 -0.014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53924 0.30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62916 -0.26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58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79792 -0.41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9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Осень золотая…</a:t>
            </a:r>
          </a:p>
        </p:txBody>
      </p:sp>
      <p:pic>
        <p:nvPicPr>
          <p:cNvPr id="13" name="Содержимое 12" descr="radionetplus_ru_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1484784"/>
            <a:ext cx="6034616" cy="4525962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55679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212976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941168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56992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085184"/>
            <a:ext cx="1214414" cy="1123064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15616" y="624110"/>
            <a:ext cx="763284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ЭТО БЫВАЕТ ?</a:t>
            </a:r>
          </a:p>
        </p:txBody>
      </p:sp>
      <p:pic>
        <p:nvPicPr>
          <p:cNvPr id="12" name="Содержимое 11" descr="Дидактический материал на тему - Времена года, природные явления"/>
          <p:cNvPicPr>
            <a:picLocks noGrp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835696" y="1484784"/>
            <a:ext cx="691276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ОСЕНЬ В ЛЕС ПРИШЛА…</a:t>
            </a:r>
          </a:p>
        </p:txBody>
      </p:sp>
      <p:pic>
        <p:nvPicPr>
          <p:cNvPr id="9" name="Содержимое 10" descr="5657-5dcf4-37027994-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59129" y="1484784"/>
            <a:ext cx="6875271" cy="4845333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62880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14096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869160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МЫШЬ - ПОЛЕВКА</a:t>
            </a:r>
          </a:p>
        </p:txBody>
      </p:sp>
      <p:pic>
        <p:nvPicPr>
          <p:cNvPr id="4" name="Содержимое 3" descr="Мышь-полевка-фот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5065" y="1484784"/>
            <a:ext cx="7164615" cy="4752528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62880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14096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97152"/>
            <a:ext cx="1214414" cy="1123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188639"/>
            <a:ext cx="5867160" cy="20162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корягой в буреломе</a:t>
            </a:r>
            <a:b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 медведь как будто в доме</a:t>
            </a:r>
            <a:b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 он лапу в рот</a:t>
            </a:r>
            <a:b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маленький сосет.</a:t>
            </a:r>
            <a:br>
              <a:rPr lang="ru-RU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медведь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/>
          <a:srcRect r="20965" b="-2461"/>
          <a:stretch/>
        </p:blipFill>
        <p:spPr>
          <a:xfrm>
            <a:off x="1187624" y="2214705"/>
            <a:ext cx="3312368" cy="2998858"/>
          </a:xfrm>
        </p:spPr>
      </p:pic>
      <p:pic>
        <p:nvPicPr>
          <p:cNvPr id="11" name="Picture 5" descr="Imag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16367" y="2061011"/>
            <a:ext cx="3128041" cy="3128041"/>
          </a:xfrm>
          <a:prstGeom prst="rect">
            <a:avLst/>
          </a:prstGeom>
          <a:noFill/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5566727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5517232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0492" y="5550317"/>
            <a:ext cx="1214446" cy="1123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7738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4747"/>
            <a:ext cx="2667000" cy="1475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0" y="384747"/>
            <a:ext cx="2667000" cy="1522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384747"/>
            <a:ext cx="2540000" cy="1475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1" y="2682941"/>
            <a:ext cx="2158999" cy="1482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709" y="2705046"/>
            <a:ext cx="2260600" cy="1482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3" t="4589" r="14607" b="6175"/>
          <a:stretch/>
        </p:blipFill>
        <p:spPr>
          <a:xfrm>
            <a:off x="8985609" y="2704866"/>
            <a:ext cx="2107841" cy="1438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3071"/>
          <a:stretch/>
        </p:blipFill>
        <p:spPr>
          <a:xfrm>
            <a:off x="1365251" y="4988479"/>
            <a:ext cx="1543282" cy="1408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101" y="4974946"/>
            <a:ext cx="2260600" cy="1421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5609" y="4969614"/>
            <a:ext cx="2107841" cy="14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2593" y="503768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55834" y="5037682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4941" y="4983467"/>
            <a:ext cx="1214446" cy="112309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БАРСУК и ЕНОТ</a:t>
            </a:r>
          </a:p>
        </p:txBody>
      </p:sp>
      <p:pic>
        <p:nvPicPr>
          <p:cNvPr id="13" name="Содержимое 12" descr="badger_1945474a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95536" y="2132856"/>
            <a:ext cx="4191000" cy="2622755"/>
          </a:xfrm>
        </p:spPr>
      </p:pic>
      <p:pic>
        <p:nvPicPr>
          <p:cNvPr id="14" name="Содержимое 13" descr="2010803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716016" y="2132856"/>
            <a:ext cx="3897850" cy="26227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1"/>
            <a:ext cx="6589200" cy="860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БОБРЫ</a:t>
            </a:r>
            <a:br>
              <a:rPr lang="ru-RU" sz="4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s2img_27772185_11887_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724986"/>
            <a:ext cx="4191000" cy="2890345"/>
          </a:xfrm>
        </p:spPr>
      </p:pic>
      <p:pic>
        <p:nvPicPr>
          <p:cNvPr id="14" name="Содержимое 13" descr="54708-12_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19183" y="1736093"/>
            <a:ext cx="3715217" cy="2879238"/>
          </a:xfrm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513647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91036" y="5234426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5234396"/>
            <a:ext cx="1214446" cy="1123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487</TotalTime>
  <Words>132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  </vt:lpstr>
      <vt:lpstr>            Осень золотая…</vt:lpstr>
      <vt:lpstr>КОГДА ЭТО БЫВАЕТ ?</vt:lpstr>
      <vt:lpstr>ОСЕНЬ В ЛЕС ПРИШЛА…</vt:lpstr>
      <vt:lpstr>        МЫШЬ - ПОЛЕВКА</vt:lpstr>
      <vt:lpstr>Под корягой в буреломе Спит медведь как будто в доме Положил он лапу в рот И как маленький сосет.    </vt:lpstr>
      <vt:lpstr>Слайд 7</vt:lpstr>
      <vt:lpstr>БАРСУК и ЕНОТ</vt:lpstr>
      <vt:lpstr>БОБРЫ </vt:lpstr>
      <vt:lpstr>Я тоже буду спать, как мишка,                                                                                                                Я поохотился за лето.                                                                                                                         Грибы искал, мышей ловил,                                                                                                           Устал я, выбился из сил.  </vt:lpstr>
      <vt:lpstr>Пора мне зайчику линять,                                                                                                                          Пора мне шубку поменять,                                                                                                                 Зимой быть серым не могу,                                                                                                               Меня заметят на снегу</vt:lpstr>
      <vt:lpstr>ЛИСА и ВОЛК</vt:lpstr>
      <vt:lpstr>БЕЛКА</vt:lpstr>
      <vt:lpstr>  Печальными криками   прощаются  перелетные птицы  с  родиной.      будут  зимовать они в тёплых  странах.  Но  как  только  зазвенят  весной ручьи,  зазеленеет на   бугорках   травка,   все они  вернутся   домой  на   родину.   </vt:lpstr>
      <vt:lpstr>ПЕРЕЛЕТНЫЕ ПТИЦЫ</vt:lpstr>
      <vt:lpstr>ГЛУХАРЬ</vt:lpstr>
      <vt:lpstr>ОСЕНЬ в городе</vt:lpstr>
      <vt:lpstr>ЗИМУЮЩИЕ ПТИЦЫ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дет. сад2</cp:lastModifiedBy>
  <cp:revision>67</cp:revision>
  <dcterms:modified xsi:type="dcterms:W3CDTF">2020-05-13T06:32:47Z</dcterms:modified>
</cp:coreProperties>
</file>